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304" r:id="rId8"/>
    <p:sldId id="306" r:id="rId9"/>
    <p:sldId id="305" r:id="rId10"/>
    <p:sldId id="299" r:id="rId11"/>
    <p:sldId id="300" r:id="rId12"/>
    <p:sldId id="291" r:id="rId13"/>
    <p:sldId id="289" r:id="rId14"/>
    <p:sldId id="275" r:id="rId15"/>
    <p:sldId id="278" r:id="rId16"/>
    <p:sldId id="285" r:id="rId17"/>
    <p:sldId id="286" r:id="rId18"/>
    <p:sldId id="269" r:id="rId19"/>
    <p:sldId id="279" r:id="rId20"/>
    <p:sldId id="294" r:id="rId21"/>
    <p:sldId id="270" r:id="rId22"/>
    <p:sldId id="303" r:id="rId23"/>
    <p:sldId id="274" r:id="rId24"/>
    <p:sldId id="302" r:id="rId25"/>
    <p:sldId id="281" r:id="rId26"/>
    <p:sldId id="282" r:id="rId27"/>
    <p:sldId id="284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5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>
        <p:scale>
          <a:sx n="60" d="100"/>
          <a:sy n="60" d="100"/>
        </p:scale>
        <p:origin x="115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8:55.001" idx="1">
    <p:pos x="10" y="10"/>
    <p:text>aqui tete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05.816" idx="2">
    <p:pos x="10" y="10"/>
    <p:text>aqui  paulo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29.254" idx="3">
    <p:pos x="10" y="10"/>
    <p:text>aqui matheus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48.424" idx="5">
    <p:pos x="10" y="10"/>
    <p:text>aqui vc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63A2-5522-450B-AF6A-5ED0F80AA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3AAA7-B074-4B9E-8150-6B8C0F5B2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F8E53-134D-434C-B39F-2DA274EC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59A2D-AA39-4DC3-94FD-DB693C0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4F07CE-1911-4B44-808B-EC5C48C8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47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C6F3A-955E-4C90-8BED-318CDBED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2A8DD1-3574-4DA1-A115-12A728CCE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15E07-22DA-4EA5-A3C6-2E8AB162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7DF431-DD11-467A-8BE0-9A92A219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A54566-D2E5-489D-82B0-919A867C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2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2EC7F1-1527-4AC7-9184-29386887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F2DBC3-9979-49D1-8D4C-86FD0A4C7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82B88F-4C1F-4413-8289-B371979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D2DA2-EEBB-4E59-B5F5-F7E29296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BCF46D-706C-40E1-9039-ADBD8BC4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837E7-04F4-4819-9B2C-C7188FA6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03C1F3-C748-4813-AA7D-68F5F1F6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8624D-2F3E-46E9-91CE-AEC8AFEA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770A9-F255-4143-839F-BFC3CABD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03B0D-C439-4AF5-AE10-1D44DFD1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70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FE9D0-38E0-4711-A59F-765E0828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562EC7-E518-47BB-B394-A4E30F40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5D6F4E-E97F-4B3B-B8B6-735BA5EB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F7ABB-1A09-490A-828B-6E445811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B12A90-AA81-40E2-A03A-CFDE4496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8520B-7494-49DA-B6FB-52941CEC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C3ECE-708A-4E8D-9A06-B8D78B26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A56ACF-B009-4032-B1E6-ABA0F6523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DE7D4C-9788-478B-A984-221842BC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3C6113-88F1-4F20-9703-31405AFC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C47BE3-FDAE-4411-9EC4-3DCD30CF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0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0C5D8-CD3D-4B79-9B0D-BE11AE81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AE66E9-CCD1-4566-BD1A-43614C7F7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968ACF-5B7E-46CF-82CF-ABAD3108E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6E93E81-E2A4-41E9-BFD8-38A8197A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CCC57D-4BE0-4391-AEAF-56E2FB1D6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0B9A9A-87A4-43AC-AB20-1979DC81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D0E649-D178-4A53-93A3-95CCDEDC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51D896-AA44-4F2B-867C-E732068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8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E4545-F276-4F8E-9A02-68941617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A3DE53-50E0-4D24-994A-4260CEE7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8E2BCC-D5FF-482B-8EEB-9E04740E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B619B7-DC64-4518-8683-3C40FC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8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A61154-F523-4C80-8ACA-D14BC12B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CF981-3288-46EA-9C11-6A071F0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32C3AE-5CA0-42A3-829C-89C31766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50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946F-7D5D-4832-A4F7-608DB872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B49127-9923-47B0-B541-22D9A79B6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C25C8-6ABA-4550-8F8D-91310FD80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F8D06-73BE-401F-AE60-6C5EC3ED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3180B9-113B-4FB3-945F-67F89996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DECD3A-42CB-4B24-A8A3-1773AA6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0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8569B-0AA1-4026-9FEE-52FA39B7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C825A7-BFE4-49BA-ADA1-DC394C422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C313E4-8AF6-46E4-9AFF-8CB3F0741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56F0F7-CF6F-4155-9173-7A72B15A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17F80F-DBF8-4D20-A928-E3C8DCB6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455BF-0BA4-4062-9905-388B9A1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9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F915CC-BAD3-47F4-8EF8-72AADB7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7ADDC6-4CE5-49F8-B59E-9F7C67B6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3D98A2-FB2E-478A-B3DB-47DDE2D76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CFB2E-403E-4C20-BA5B-7AC4F1D96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ECCAFA-F16A-432C-A53C-3DC131CA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7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svg"/><Relationship Id="rId50" Type="http://schemas.openxmlformats.org/officeDocument/2006/relationships/image" Target="../media/image110.png"/><Relationship Id="rId55" Type="http://schemas.openxmlformats.org/officeDocument/2006/relationships/image" Target="../media/image115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41" Type="http://schemas.openxmlformats.org/officeDocument/2006/relationships/image" Target="../media/image101.svg"/><Relationship Id="rId5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40" Type="http://schemas.openxmlformats.org/officeDocument/2006/relationships/image" Target="../media/image100.png"/><Relationship Id="rId45" Type="http://schemas.openxmlformats.org/officeDocument/2006/relationships/image" Target="../media/image105.svg"/><Relationship Id="rId53" Type="http://schemas.openxmlformats.org/officeDocument/2006/relationships/image" Target="../media/image113.svg"/><Relationship Id="rId58" Type="http://schemas.openxmlformats.org/officeDocument/2006/relationships/image" Target="../media/image118.pn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svg"/><Relationship Id="rId57" Type="http://schemas.openxmlformats.org/officeDocument/2006/relationships/image" Target="../media/image117.svg"/><Relationship Id="rId61" Type="http://schemas.openxmlformats.org/officeDocument/2006/relationships/image" Target="../media/image121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43" Type="http://schemas.openxmlformats.org/officeDocument/2006/relationships/image" Target="../media/image103.sv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8" Type="http://schemas.openxmlformats.org/officeDocument/2006/relationships/image" Target="../media/image68.png"/><Relationship Id="rId51" Type="http://schemas.openxmlformats.org/officeDocument/2006/relationships/image" Target="../media/image111.svg"/><Relationship Id="rId3" Type="http://schemas.openxmlformats.org/officeDocument/2006/relationships/image" Target="../media/image63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uma tela de </a:t>
              </a:r>
              <a:r>
                <a:rPr lang="pt-BR" sz="2000" dirty="0" err="1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3915712" y="-13229291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Ferramentas 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000F039-4B0B-4061-AF65-34D74275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37" y="3729139"/>
            <a:ext cx="2573209" cy="1448622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discord icon png">
            <a:extLst>
              <a:ext uri="{FF2B5EF4-FFF2-40B4-BE49-F238E27FC236}">
                <a16:creationId xmlns:a16="http://schemas.microsoft.com/office/drawing/2014/main" id="{5DCA3382-4899-496A-B26A-F9A9D82B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92" y="2267205"/>
            <a:ext cx="1511435" cy="151143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whatsapp png">
            <a:extLst>
              <a:ext uri="{FF2B5EF4-FFF2-40B4-BE49-F238E27FC236}">
                <a16:creationId xmlns:a16="http://schemas.microsoft.com/office/drawing/2014/main" id="{49DE90ED-54AE-4AC9-8233-EB2B1308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47" y="5171607"/>
            <a:ext cx="1584899" cy="159197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148396-39C3-4BF7-9BC2-D036D888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79" y="1207534"/>
            <a:ext cx="6096001" cy="32398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E9CF60E-1559-48B5-8236-2DE1DFEF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629" y="1982877"/>
            <a:ext cx="6091818" cy="3239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EAF4D2-F939-42AA-BA21-0A82DC375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" y="1182251"/>
            <a:ext cx="1409045" cy="140904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C2E39C-9C5A-4E8E-BF4E-76E8B80C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233" y="3150149"/>
            <a:ext cx="6127313" cy="33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28032" y="1159290"/>
            <a:ext cx="11668093" cy="5615712"/>
            <a:chOff x="244508" y="642480"/>
            <a:chExt cx="11668093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20158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314885" y="4084844"/>
              <a:ext cx="2104424" cy="15971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3625792"/>
              <a:chOff x="4458883" y="1631166"/>
              <a:chExt cx="3838710" cy="4235062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4235062"/>
                <a:chOff x="4458883" y="1631166"/>
                <a:chExt cx="3838710" cy="4235062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4235062"/>
                  <a:chOff x="4458883" y="1631166"/>
                  <a:chExt cx="3838710" cy="4235062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2"/>
                    <a:ext cx="3753726" cy="3502336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4"/>
                    <a:ext cx="3362179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62234" y="4842619"/>
                <a:ext cx="9906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678" y="2280789"/>
              <a:ext cx="329416" cy="378977"/>
            </a:xfrm>
            <a:prstGeom prst="rect">
              <a:avLst/>
            </a:prstGeom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244508" y="3762357"/>
              <a:ext cx="246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816F2F"/>
                  </a:solidFill>
                </a:rPr>
                <a:t>SIMULADOR DE TRANSAÇÃO</a:t>
              </a: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3" name="Imagem 172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75" y="4305422"/>
              <a:ext cx="1029368" cy="89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Imagem 173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cxnSpLocks/>
              <a:stCxn id="147" idx="2"/>
              <a:endCxn id="166" idx="1"/>
            </p:cNvCxnSpPr>
            <p:nvPr/>
          </p:nvCxnSpPr>
          <p:spPr>
            <a:xfrm rot="16200000" flipH="1">
              <a:off x="6505254" y="1432132"/>
              <a:ext cx="699628" cy="5967714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Angulado 177"/>
            <p:cNvCxnSpPr>
              <a:cxnSpLocks/>
              <a:stCxn id="150" idx="2"/>
              <a:endCxn id="217" idx="2"/>
            </p:cNvCxnSpPr>
            <p:nvPr/>
          </p:nvCxnSpPr>
          <p:spPr>
            <a:xfrm rot="5400000" flipH="1" flipV="1">
              <a:off x="3525734" y="2042148"/>
              <a:ext cx="1481249" cy="5798525"/>
            </a:xfrm>
            <a:prstGeom prst="bentConnector3">
              <a:avLst>
                <a:gd name="adj1" fmla="val -15433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318835" y="4302054"/>
              <a:ext cx="1190382" cy="1138372"/>
              <a:chOff x="490108" y="2801763"/>
              <a:chExt cx="1515476" cy="1228939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39" y="2801763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490108" y="3400963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cxnSpLocks/>
            </p:cNvCxnSpPr>
            <p:nvPr/>
          </p:nvCxnSpPr>
          <p:spPr>
            <a:xfrm>
              <a:off x="8561791" y="2241499"/>
              <a:ext cx="107362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73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D972B56-8058-4E40-AF03-A9AE8E3A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50" y="1355123"/>
            <a:ext cx="9104169" cy="53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004"/>
            <a:ext cx="12191999" cy="5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ldTgt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Desenvolver soluções de software para empresas de pequeno e médio porte de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adquirência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815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Projeto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ldTgt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Problemática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Baixo mensuramento e monitoramento de componentes de Hardware e dos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Time-Outs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das transações financeiras. </a:t>
            </a:r>
          </a:p>
        </p:txBody>
      </p:sp>
    </p:spTree>
    <p:extLst>
      <p:ext uri="{BB962C8B-B14F-4D97-AF65-F5344CB8AC3E}">
        <p14:creationId xmlns:p14="http://schemas.microsoft.com/office/powerpoint/2010/main" val="112794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232</Words>
  <Application>Microsoft Office PowerPoint</Application>
  <PresentationFormat>Widescreen</PresentationFormat>
  <Paragraphs>88</Paragraphs>
  <Slides>33</Slides>
  <Notes>0</Notes>
  <HiddenSlides>3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Nemesia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TENÓRIO QUEROS DE OLIVEIRA</dc:creator>
  <cp:lastModifiedBy>BEATRIZ TENÓRIO QUEROS DE OLIVEIRA</cp:lastModifiedBy>
  <cp:revision>7</cp:revision>
  <dcterms:created xsi:type="dcterms:W3CDTF">2019-06-21T20:00:56Z</dcterms:created>
  <dcterms:modified xsi:type="dcterms:W3CDTF">2019-06-21T20:44:50Z</dcterms:modified>
</cp:coreProperties>
</file>